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A650"/>
    <a:srgbClr val="0D5719"/>
    <a:srgbClr val="1BAF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6370" autoAdjust="0"/>
  </p:normalViewPr>
  <p:slideViewPr>
    <p:cSldViewPr>
      <p:cViewPr>
        <p:scale>
          <a:sx n="60" d="100"/>
          <a:sy n="60" d="100"/>
        </p:scale>
        <p:origin x="-1644" y="-3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B9C165-B47E-482A-A010-897BAA32380D}" type="datetimeFigureOut">
              <a:rPr lang="id-ID" smtClean="0"/>
              <a:t>07/12/2017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15DDAD-77A8-4F5C-B248-994A05C1435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54355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docProps/app.xml><?xml version="1.0" encoding="utf-8"?>
<Properties xmlns="http://schemas.openxmlformats.org/officeDocument/2006/extended-properties" xmlns:vt="http://schemas.openxmlformats.org/officeDocument/2006/docPropsVTypes">
  <TotalTime>4946</TotalTime>
  <Words>1077</Words>
  <Application>Microsoft Office PowerPoint</Application>
  <PresentationFormat>On-screen Show (4:3)</PresentationFormat>
  <Paragraphs>450</Paragraphs>
  <Slides>39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Office Theme</vt:lpstr>
      <vt:lpstr>PowerPoint Presentation</vt:lpstr>
      <vt:lpstr>Indonesian Capital Market Potential</vt:lpstr>
      <vt:lpstr>Capital Market 1992 – Oct 2017</vt:lpstr>
      <vt:lpstr>Indonesia in ASEAN</vt:lpstr>
      <vt:lpstr>Capital Market  Career Opportunity</vt:lpstr>
      <vt:lpstr>PowerPoint Presentation</vt:lpstr>
      <vt:lpstr>PowerPoint Presentation</vt:lpstr>
      <vt:lpstr>The Stock Exchange</vt:lpstr>
      <vt:lpstr>Indonesian Capital Market Structure</vt:lpstr>
      <vt:lpstr>Indonesian Capital Market Structure</vt:lpstr>
      <vt:lpstr>Pilihan Karir Pasar Modal  dari Sisi Kelembagaan</vt:lpstr>
      <vt:lpstr>PowerPoint Presentation</vt:lpstr>
      <vt:lpstr>Struktur Organisasi Pefindo</vt:lpstr>
      <vt:lpstr>Struktur Organisasi Anggota Bursa </vt:lpstr>
      <vt:lpstr>Kompetensi yang Dibutuhkan Secara Umum</vt:lpstr>
      <vt:lpstr>Indonesian Capital Market Structure</vt:lpstr>
      <vt:lpstr>Our Priority</vt:lpstr>
      <vt:lpstr>Our Services</vt:lpstr>
      <vt:lpstr>Data Pasar Modal</vt:lpstr>
      <vt:lpstr>ridmi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Capital Market Professional Development Program (CMPDP)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Gallery</vt:lpstr>
      <vt:lpstr>ARE YOU IN ?</vt:lpstr>
      <vt:lpstr>Informasi Detail</vt:lpstr>
      <vt:lpstr>Informasi Detail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PROPOSAL</dc:title>
  <dc:creator>Vita Fela</dc:creator>
  <cp:lastModifiedBy>AsusGlobal</cp:lastModifiedBy>
  <cp:revision>285</cp:revision>
  <cp:lastPrinted>2016-10-25T07:16:49Z</cp:lastPrinted>
  <dcterms:created xsi:type="dcterms:W3CDTF">2006-08-16T00:00:00Z</dcterms:created>
  <dcterms:modified xsi:type="dcterms:W3CDTF">2017-12-07T04:53:39Z</dcterms:modified>
</cp:coreProperties>
</file>